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46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8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8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30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38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9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55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75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60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63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2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D180-2858-4BC4-A90A-CEB913FA2C15}" type="datetimeFigureOut">
              <a:rPr lang="en-CA" smtClean="0"/>
              <a:t>15/04/2013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4AD7-6619-4592-B6AC-C49B86AA2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18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en-CA" sz="13800" dirty="0" smtClean="0"/>
              <a:t>Money</a:t>
            </a:r>
            <a:endParaRPr lang="en-CA" sz="1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806440" cy="38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188142" cy="4708369"/>
          </a:xfrm>
        </p:spPr>
      </p:pic>
    </p:spTree>
    <p:extLst>
      <p:ext uri="{BB962C8B-B14F-4D97-AF65-F5344CB8AC3E}">
        <p14:creationId xmlns:p14="http://schemas.microsoft.com/office/powerpoint/2010/main" val="22815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4896544" cy="4752528"/>
          </a:xfrm>
        </p:spPr>
      </p:pic>
    </p:spTree>
    <p:extLst>
      <p:ext uri="{BB962C8B-B14F-4D97-AF65-F5344CB8AC3E}">
        <p14:creationId xmlns:p14="http://schemas.microsoft.com/office/powerpoint/2010/main" val="37016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13" y="1600200"/>
            <a:ext cx="6629974" cy="4525963"/>
          </a:xfrm>
        </p:spPr>
      </p:pic>
    </p:spTree>
    <p:extLst>
      <p:ext uri="{BB962C8B-B14F-4D97-AF65-F5344CB8AC3E}">
        <p14:creationId xmlns:p14="http://schemas.microsoft.com/office/powerpoint/2010/main" val="14520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424331" cy="3600400"/>
          </a:xfrm>
        </p:spPr>
      </p:pic>
    </p:spTree>
    <p:extLst>
      <p:ext uri="{BB962C8B-B14F-4D97-AF65-F5344CB8AC3E}">
        <p14:creationId xmlns:p14="http://schemas.microsoft.com/office/powerpoint/2010/main" val="42021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946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Where can I buy goods and service?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can buy goods and services at:</a:t>
            </a:r>
          </a:p>
          <a:p>
            <a:pPr lvl="1"/>
            <a:r>
              <a:rPr lang="en-CA" dirty="0" smtClean="0"/>
              <a:t>Stores</a:t>
            </a:r>
          </a:p>
          <a:p>
            <a:pPr lvl="1"/>
            <a:r>
              <a:rPr lang="en-CA" dirty="0" smtClean="0"/>
              <a:t>Restaurants</a:t>
            </a:r>
          </a:p>
          <a:p>
            <a:pPr lvl="1"/>
            <a:r>
              <a:rPr lang="en-CA" dirty="0" smtClean="0"/>
              <a:t>On the internet</a:t>
            </a:r>
          </a:p>
          <a:p>
            <a:pPr lvl="1"/>
            <a:r>
              <a:rPr lang="en-CA" dirty="0" smtClean="0"/>
              <a:t>On the phone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11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‘spending’ mean?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word ‘spending’ means that you are giving money for a good or service</a:t>
            </a:r>
          </a:p>
          <a:p>
            <a:r>
              <a:rPr lang="en-CA" dirty="0" smtClean="0"/>
              <a:t>You spend money when you buy goods</a:t>
            </a:r>
          </a:p>
          <a:p>
            <a:r>
              <a:rPr lang="en-CA" dirty="0" smtClean="0"/>
              <a:t>You spend money when you buy services</a:t>
            </a:r>
          </a:p>
          <a:p>
            <a:r>
              <a:rPr lang="en-CA" dirty="0" smtClean="0"/>
              <a:t>Once you spend (give) the money on a good or service, that money does not belong to you</a:t>
            </a:r>
          </a:p>
          <a:p>
            <a:r>
              <a:rPr lang="en-CA" dirty="0" smtClean="0"/>
              <a:t>Who does the money belong to once you spend it?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53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Did I spend money?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54461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 bought 2 hamburgers from Wendy’s.</a:t>
            </a:r>
          </a:p>
          <a:p>
            <a:r>
              <a:rPr lang="en-CA" dirty="0" smtClean="0"/>
              <a:t>I spent $150.00 on videogames.</a:t>
            </a:r>
          </a:p>
          <a:p>
            <a:r>
              <a:rPr lang="en-CA" dirty="0" smtClean="0"/>
              <a:t>I didn’t like any of the clothes I saw at Fairview, so I decided to wait until next week.</a:t>
            </a:r>
          </a:p>
          <a:p>
            <a:r>
              <a:rPr lang="en-CA" dirty="0" smtClean="0"/>
              <a:t>I paid that man to build those chairs.</a:t>
            </a:r>
          </a:p>
          <a:p>
            <a:r>
              <a:rPr lang="en-CA" dirty="0" smtClean="0"/>
              <a:t>I went to </a:t>
            </a:r>
            <a:r>
              <a:rPr lang="en-CA" dirty="0" err="1" smtClean="0"/>
              <a:t>Walmart</a:t>
            </a:r>
            <a:r>
              <a:rPr lang="en-CA" dirty="0" smtClean="0"/>
              <a:t> to buy pencils on sale for my students.</a:t>
            </a:r>
          </a:p>
          <a:p>
            <a:r>
              <a:rPr lang="en-CA" dirty="0" smtClean="0"/>
              <a:t>Those chips cost me two dollars a bag.</a:t>
            </a:r>
          </a:p>
          <a:p>
            <a:r>
              <a:rPr lang="en-CA" dirty="0" smtClean="0"/>
              <a:t>I decided to eat at home so I didn’t get a hotdog at La Belle Province.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24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CA" dirty="0" smtClean="0"/>
              <a:t>Canadian Money/ Canadian Currency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/>
          <a:lstStyle/>
          <a:p>
            <a:r>
              <a:rPr lang="en-CA" dirty="0" smtClean="0"/>
              <a:t>In Canada, we use coins and bills as our currency.</a:t>
            </a:r>
          </a:p>
          <a:p>
            <a:r>
              <a:rPr lang="en-CA" dirty="0" smtClean="0"/>
              <a:t>Our currency is called dollars and cents.</a:t>
            </a:r>
          </a:p>
          <a:p>
            <a:r>
              <a:rPr lang="en-CA" dirty="0" smtClean="0"/>
              <a:t>Other countries can use other names for their currency.</a:t>
            </a:r>
          </a:p>
          <a:p>
            <a:r>
              <a:rPr lang="en-CA" dirty="0" smtClean="0"/>
              <a:t>Canadian currency looks different from the currency of other countries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3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11864" y="3470125"/>
            <a:ext cx="1555235" cy="14310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716016" y="1196752"/>
            <a:ext cx="1296144" cy="1368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2527"/>
            <a:ext cx="8229600" cy="1143000"/>
          </a:xfrm>
        </p:spPr>
        <p:txBody>
          <a:bodyPr/>
          <a:lstStyle/>
          <a:p>
            <a:r>
              <a:rPr lang="en-CA" dirty="0" smtClean="0"/>
              <a:t>Canadian Coins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1463040" cy="14401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5"/>
            <a:ext cx="1589302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77321"/>
            <a:ext cx="1205141" cy="1215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2160" y="1196752"/>
            <a:ext cx="1296144" cy="1368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29" y="1277321"/>
            <a:ext cx="1215575" cy="1215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9" y="3446512"/>
            <a:ext cx="1454696" cy="1454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46512"/>
            <a:ext cx="1415380" cy="1454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69" y="3367435"/>
            <a:ext cx="1612849" cy="16128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90" y="3419583"/>
            <a:ext cx="1546069" cy="151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69" y="2680682"/>
            <a:ext cx="27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Penny = 1 cent</a:t>
            </a:r>
            <a:endParaRPr lang="en-CA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8399" y="5088641"/>
            <a:ext cx="308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Quarter = 1 cent</a:t>
            </a:r>
            <a:endParaRPr lang="en-CA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367" y="5085184"/>
            <a:ext cx="27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dime = 1 cent</a:t>
            </a:r>
            <a:endParaRPr lang="en-CA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9646" y="2733997"/>
            <a:ext cx="27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Nickel= 1 cent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9281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How do you use Money?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85395"/>
          </a:xfrm>
        </p:spPr>
        <p:txBody>
          <a:bodyPr/>
          <a:lstStyle/>
          <a:p>
            <a:r>
              <a:rPr lang="en-CA" dirty="0" smtClean="0"/>
              <a:t>Money is something you use to buy something</a:t>
            </a:r>
          </a:p>
          <a:p>
            <a:r>
              <a:rPr lang="en-CA" dirty="0" smtClean="0"/>
              <a:t>You can use money to buy goods and services</a:t>
            </a:r>
          </a:p>
          <a:p>
            <a:r>
              <a:rPr lang="en-CA" dirty="0" smtClean="0"/>
              <a:t>You will give over money in order to get a good</a:t>
            </a:r>
          </a:p>
          <a:p>
            <a:r>
              <a:rPr lang="en-CA" dirty="0" smtClean="0"/>
              <a:t>You will give over money in order to get a service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6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37040" y="1986643"/>
            <a:ext cx="2195348" cy="21624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Coins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1972816" cy="20162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2093218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2121024" cy="212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40" y="1986643"/>
            <a:ext cx="2123340" cy="2123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678" y="4221088"/>
            <a:ext cx="312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Loonie = 1 dollar</a:t>
            </a:r>
            <a:endParaRPr lang="en-CA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24971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Toonie = 2 dollars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3744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Bills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977337" cy="36724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301866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5301208"/>
            <a:ext cx="312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5 dollar bill</a:t>
            </a:r>
            <a:endParaRPr lang="en-C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9820" y="5301208"/>
            <a:ext cx="312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10 dollar bill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4152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8024" y="1340768"/>
            <a:ext cx="3960440" cy="36814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Bills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392488" cy="36613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33" y="1340768"/>
            <a:ext cx="3807087" cy="1862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34" y="3356992"/>
            <a:ext cx="3807086" cy="1665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332697"/>
            <a:ext cx="312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20 dollar bill</a:t>
            </a:r>
            <a:endParaRPr lang="en-CA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7139" y="5332698"/>
            <a:ext cx="312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50 dollar bill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7373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Bills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05955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3848" y="5885983"/>
            <a:ext cx="312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100 dollar bill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348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dirty="0" smtClean="0"/>
              <a:t>What is a ‘good’?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n-CA" dirty="0" smtClean="0"/>
              <a:t>A good is a thing that you can buy</a:t>
            </a:r>
          </a:p>
          <a:p>
            <a:r>
              <a:rPr lang="en-CA" dirty="0" smtClean="0"/>
              <a:t>Here are some examples of ‘goods’:</a:t>
            </a:r>
          </a:p>
          <a:p>
            <a:pPr lvl="1"/>
            <a:r>
              <a:rPr lang="en-CA" dirty="0" smtClean="0"/>
              <a:t>Clothes (t-shirts, hats, jeans, hoodies, etc.)</a:t>
            </a:r>
          </a:p>
          <a:p>
            <a:pPr lvl="1"/>
            <a:r>
              <a:rPr lang="en-CA" dirty="0" smtClean="0"/>
              <a:t>Electronics (cell phones, laptop computers, televisions, game consoles, etc.)</a:t>
            </a:r>
          </a:p>
          <a:p>
            <a:pPr lvl="1"/>
            <a:r>
              <a:rPr lang="en-CA" dirty="0" smtClean="0"/>
              <a:t>Food and groceries (chips, milk, vegetables and fruit, meat, gum, etc.)</a:t>
            </a:r>
          </a:p>
          <a:p>
            <a:pPr lvl="1"/>
            <a:r>
              <a:rPr lang="en-CA" dirty="0" smtClean="0"/>
              <a:t>Sports equipment (soccer cleats, basketballs, hockey sticks</a:t>
            </a:r>
          </a:p>
          <a:p>
            <a:pPr lvl="1"/>
            <a:r>
              <a:rPr lang="en-CA" dirty="0" smtClean="0"/>
              <a:t>Can you give any other examples?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0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What is a ‘service’?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 service is someone or a company does something for you and you pay for it</a:t>
            </a:r>
          </a:p>
          <a:p>
            <a:r>
              <a:rPr lang="en-CA" dirty="0" smtClean="0"/>
              <a:t>Here are some examples of services:</a:t>
            </a:r>
          </a:p>
          <a:p>
            <a:pPr lvl="1"/>
            <a:r>
              <a:rPr lang="en-CA" dirty="0" smtClean="0"/>
              <a:t>House cleaning</a:t>
            </a:r>
          </a:p>
          <a:p>
            <a:pPr lvl="1"/>
            <a:r>
              <a:rPr lang="en-CA" dirty="0" smtClean="0"/>
              <a:t>Lawn cutting</a:t>
            </a:r>
          </a:p>
          <a:p>
            <a:pPr lvl="1"/>
            <a:r>
              <a:rPr lang="en-CA" dirty="0" smtClean="0"/>
              <a:t>Plumber coming to fix something</a:t>
            </a:r>
          </a:p>
          <a:p>
            <a:pPr lvl="1"/>
            <a:r>
              <a:rPr lang="en-CA" dirty="0" smtClean="0"/>
              <a:t>Taxi</a:t>
            </a:r>
          </a:p>
          <a:p>
            <a:pPr lvl="1"/>
            <a:r>
              <a:rPr lang="en-CA" dirty="0" smtClean="0"/>
              <a:t>Mechanic fixes a car</a:t>
            </a:r>
          </a:p>
          <a:p>
            <a:pPr lvl="1"/>
            <a:r>
              <a:rPr lang="en-CA" dirty="0" smtClean="0"/>
              <a:t>The electricity company gives your house electricity</a:t>
            </a:r>
          </a:p>
          <a:p>
            <a:pPr lvl="1"/>
            <a:r>
              <a:rPr lang="en-CA" dirty="0" smtClean="0"/>
              <a:t>Can you think of any other examples?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5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15" y="1600200"/>
            <a:ext cx="6036569" cy="4525963"/>
          </a:xfrm>
        </p:spPr>
      </p:pic>
    </p:spTree>
    <p:extLst>
      <p:ext uri="{BB962C8B-B14F-4D97-AF65-F5344CB8AC3E}">
        <p14:creationId xmlns:p14="http://schemas.microsoft.com/office/powerpoint/2010/main" val="20409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5" y="1600200"/>
            <a:ext cx="4498969" cy="4525963"/>
          </a:xfrm>
        </p:spPr>
      </p:pic>
    </p:spTree>
    <p:extLst>
      <p:ext uri="{BB962C8B-B14F-4D97-AF65-F5344CB8AC3E}">
        <p14:creationId xmlns:p14="http://schemas.microsoft.com/office/powerpoint/2010/main" val="30416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7" y="1600200"/>
            <a:ext cx="4754546" cy="4525963"/>
          </a:xfrm>
        </p:spPr>
      </p:pic>
    </p:spTree>
    <p:extLst>
      <p:ext uri="{BB962C8B-B14F-4D97-AF65-F5344CB8AC3E}">
        <p14:creationId xmlns:p14="http://schemas.microsoft.com/office/powerpoint/2010/main" val="14546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1" y="1600200"/>
            <a:ext cx="7404438" cy="4525963"/>
          </a:xfrm>
        </p:spPr>
      </p:pic>
    </p:spTree>
    <p:extLst>
      <p:ext uri="{BB962C8B-B14F-4D97-AF65-F5344CB8AC3E}">
        <p14:creationId xmlns:p14="http://schemas.microsoft.com/office/powerpoint/2010/main" val="20170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or Service?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1232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504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Money</vt:lpstr>
      <vt:lpstr>How do you use Money?</vt:lpstr>
      <vt:lpstr>What is a ‘good’?</vt:lpstr>
      <vt:lpstr>What is a ‘service’?</vt:lpstr>
      <vt:lpstr>Good or Service?</vt:lpstr>
      <vt:lpstr>Good or Service?</vt:lpstr>
      <vt:lpstr>Good or Service?</vt:lpstr>
      <vt:lpstr>Good or Service?</vt:lpstr>
      <vt:lpstr>Good or Service?</vt:lpstr>
      <vt:lpstr>Good or Service?</vt:lpstr>
      <vt:lpstr>Good or Service?</vt:lpstr>
      <vt:lpstr>Good or Service?</vt:lpstr>
      <vt:lpstr>Good or Service?</vt:lpstr>
      <vt:lpstr>Good or Service?</vt:lpstr>
      <vt:lpstr>Where can I buy goods and service?</vt:lpstr>
      <vt:lpstr>What does ‘spending’ mean?</vt:lpstr>
      <vt:lpstr>Did I spend money?</vt:lpstr>
      <vt:lpstr>Canadian Money/ Canadian Currency</vt:lpstr>
      <vt:lpstr>Canadian Coins</vt:lpstr>
      <vt:lpstr>Canadian Coins</vt:lpstr>
      <vt:lpstr>Canadian Bills</vt:lpstr>
      <vt:lpstr>Canadian Bills</vt:lpstr>
      <vt:lpstr>Canadian Bills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pc</dc:creator>
  <cp:lastModifiedBy>pc</cp:lastModifiedBy>
  <cp:revision>24</cp:revision>
  <dcterms:created xsi:type="dcterms:W3CDTF">2013-04-10T11:10:26Z</dcterms:created>
  <dcterms:modified xsi:type="dcterms:W3CDTF">2013-04-15T17:24:40Z</dcterms:modified>
</cp:coreProperties>
</file>